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12192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820"/>
    <a:srgbClr val="2A4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4660"/>
  </p:normalViewPr>
  <p:slideViewPr>
    <p:cSldViewPr snapToGrid="0">
      <p:cViewPr varScale="1">
        <p:scale>
          <a:sx n="44" d="100"/>
          <a:sy n="44" d="100"/>
        </p:scale>
        <p:origin x="21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7C41A-ACB2-8278-AFF0-DFEE034E2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4A69B0-3E5D-979C-2458-E4ADEB32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014900-76DF-251D-38B0-469A75DB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AAEFE-A9FB-1BA6-800C-7DED28C4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46BC53-ACD5-9836-0E0A-D2F11E8C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8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4C222-6ACC-5520-4C77-778C3A58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AA7674-0790-3A65-C9B4-74691C9C1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4F579E-3B29-E253-9DDA-9AB22DD9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9B8940-A952-CEE0-801A-D3D47726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5BDE9A-DD1E-1527-0BA1-0E0F8C1A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53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D5DCB4-5171-5173-F0FD-AC80CC98A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19E22A-482C-14E5-F2B0-843557E57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01BA89-9988-838B-A23F-D946A166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0B0C4C-1676-4EAB-26C5-824E40E6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D7199D-550C-30A3-9999-0FA967DD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3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78833-8C8A-4E3E-9B08-DA6BF21A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9A1AE-6D8E-104B-5F1D-00907FCD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6200C-01D8-C6A7-8F5F-AC75D51D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AAA-413E-F880-9B63-D2B4DAF1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C2636E-9AD3-EAB6-BC19-C41145F7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14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352AF-00B8-82AE-2036-37EFEC66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7A8A8B-B726-0C8B-1039-1667A3AE8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1E2EB-FBFB-B7B8-5213-718B10EF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8C15A5-D2E4-ED70-C20C-D0C45306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58428E-0F92-8C3E-5054-6327A0AA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78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804B3-1BEB-A156-D6C2-4900A485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834734-C48F-AA54-0113-8812694BD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B9BF97-A035-4A13-944C-1742F7951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BE7760-C0C5-0CFD-637E-2C984B6D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F4A33A-E322-055B-3B4D-64EDF6A7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2CD688-CF83-2CE1-BF50-24960727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90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49DF8-0626-AF9C-9952-9AFE0D042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B9CE2C-F32F-6EA5-8C37-450685AAC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4AB1DF-7869-DA86-45A0-6D587CB77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F3CA7-5938-68D5-7301-70974ADF0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3D0CEB-53B9-10A4-294E-253CADBC5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5A5A737-3A82-8B77-6298-F6DE40FD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22F8F6-0C06-17BA-C783-4C49A344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1AE095-0CA4-5B08-2B05-9F39DA85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82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85257-6AAD-A616-45FE-53A76F651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B9FAE7-3E91-B59A-FDDD-8A10123E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333854-49E3-03A2-EDF3-CE672A6D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15663F-6AA0-6072-8F52-1B2DC0AC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99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BF7B08-1C76-15A6-968D-C3EAC24D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C2FC1A-FA60-5E09-27E2-5657249E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493E24-3E4E-8BBE-0753-7EE481E2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29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389A4-7344-A9A8-418D-54DB786C0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25CEDD-7452-6C29-2375-47060B09F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B42CB-89BA-2528-6BC5-65372FBA1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236905-71BA-78E3-A30D-0D5321E7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362C0D-DBEB-D765-7AC4-AB4088A8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0C840A-37F2-244D-179E-00579132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90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04954-B980-F0A3-A36C-7327206A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7779AD-2596-64A7-F43D-ECC426B3F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E1B248-57BB-E1E3-02AB-17FE8BE68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E742C-E00C-A406-017E-0B3A8565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6D35BD-5102-D225-F0B9-746BB57C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EDE4A2-5E26-6E1A-7B70-5CF2C188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72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6DC845-1BE5-75A4-A95D-934B6A42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D7D7CD-A8A1-F4AE-5ADB-9ABDDC0C6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0E1EA4-CC4C-A3D6-DF84-E4F341D5E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E646F6-15DC-4586-966F-7C3584BA15C2}" type="datetimeFigureOut">
              <a:rPr lang="es-ES" smtClean="0"/>
              <a:t>14/02/2025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71FD22-DE86-8730-47C9-4B19BF4F0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E6EE7D-70C9-0EF2-5273-C33990FC4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52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9EA65-CEEE-EDCA-C070-03C933CE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85C53A-5C77-85F9-ACC3-5FE1AC7B2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84662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EEVH">
      <a:dk1>
        <a:srgbClr val="2A4C9B"/>
      </a:dk1>
      <a:lt1>
        <a:srgbClr val="FFFFFF"/>
      </a:lt1>
      <a:dk2>
        <a:srgbClr val="2A4C9B"/>
      </a:dk2>
      <a:lt2>
        <a:srgbClr val="E8E8E8"/>
      </a:lt2>
      <a:accent1>
        <a:srgbClr val="2A4C9B"/>
      </a:accent1>
      <a:accent2>
        <a:srgbClr val="2A4C9B"/>
      </a:accent2>
      <a:accent3>
        <a:srgbClr val="2A4C9B"/>
      </a:accent3>
      <a:accent4>
        <a:srgbClr val="E42820"/>
      </a:accent4>
      <a:accent5>
        <a:srgbClr val="E42820"/>
      </a:accent5>
      <a:accent6>
        <a:srgbClr val="E42820"/>
      </a:accent6>
      <a:hlink>
        <a:srgbClr val="E42820"/>
      </a:hlink>
      <a:folHlink>
        <a:srgbClr val="2A4C9B"/>
      </a:folHlink>
    </a:clrScheme>
    <a:fontScheme name="AEEVH">
      <a:majorFont>
        <a:latin typeface="Helvetica Neue"/>
        <a:ea typeface=""/>
        <a:cs typeface=""/>
      </a:majorFont>
      <a:minorFont>
        <a:latin typeface="L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oPresentacionAEEVH" id="{106B9D0D-E209-4BC9-9AFB-1BF3F68C8B13}" vid="{9D6AABA3-D072-44F0-BDDA-11CE115B49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ModeloPresentacionAEEVH</Template>
  <TotalTime>6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Helvetica Neue</vt:lpstr>
      <vt:lpstr>Lora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ANTONIO MUGICO JOSE ANTONIO MUGICO</dc:creator>
  <cp:lastModifiedBy>JOSE ANTONIO MUGICO JOSE ANTONIO MUGICO</cp:lastModifiedBy>
  <cp:revision>4</cp:revision>
  <dcterms:created xsi:type="dcterms:W3CDTF">2025-02-12T17:23:25Z</dcterms:created>
  <dcterms:modified xsi:type="dcterms:W3CDTF">2025-02-14T14:32:19Z</dcterms:modified>
</cp:coreProperties>
</file>