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2820"/>
    <a:srgbClr val="2A4C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2" autoAdjust="0"/>
    <p:restoredTop sz="94660"/>
  </p:normalViewPr>
  <p:slideViewPr>
    <p:cSldViewPr snapToGrid="0">
      <p:cViewPr>
        <p:scale>
          <a:sx n="60" d="100"/>
          <a:sy n="60" d="100"/>
        </p:scale>
        <p:origin x="826" y="4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A7C41A-ACB2-8278-AFF0-DFEE034E2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B4A69B0-3E5D-979C-2458-E4ADEB323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014900-76DF-251D-38B0-469A75DB6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46F6-15DC-4586-966F-7C3584BA15C2}" type="datetimeFigureOut">
              <a:rPr lang="es-ES" smtClean="0"/>
              <a:t>15/02/2025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CAAEFE-A9FB-1BA6-800C-7DED28C45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46BC53-ACD5-9836-0E0A-D2F11E8C7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70B1-386C-4934-9A96-B88A4288F5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883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44C222-6ACC-5520-4C77-778C3A582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4AA7674-0790-3A65-C9B4-74691C9C1A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4F579E-3B29-E253-9DDA-9AB22DD97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46F6-15DC-4586-966F-7C3584BA15C2}" type="datetimeFigureOut">
              <a:rPr lang="es-ES" smtClean="0"/>
              <a:t>15/02/2025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9B8940-A952-CEE0-801A-D3D477265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5BDE9A-DD1E-1527-0BA1-0E0F8C1A4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70B1-386C-4934-9A96-B88A4288F5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9535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DD5DCB4-5171-5173-F0FD-AC80CC98A2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E19E22A-482C-14E5-F2B0-843557E57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01BA89-9988-838B-A23F-D946A1668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46F6-15DC-4586-966F-7C3584BA15C2}" type="datetimeFigureOut">
              <a:rPr lang="es-ES" smtClean="0"/>
              <a:t>15/02/2025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0B0C4C-1676-4EAB-26C5-824E40E6A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D7199D-550C-30A3-9999-0FA967DD9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70B1-386C-4934-9A96-B88A4288F5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330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B78833-8C8A-4E3E-9B08-DA6BF21AA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19A1AE-6D8E-104B-5F1D-00907FCD7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26200C-01D8-C6A7-8F5F-AC75D51D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46F6-15DC-4586-966F-7C3584BA15C2}" type="datetimeFigureOut">
              <a:rPr lang="es-ES" smtClean="0"/>
              <a:t>15/02/2025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941AAA-413E-F880-9B63-D2B4DAF19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C2636E-9AD3-EAB6-BC19-C41145F71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70B1-386C-4934-9A96-B88A4288F5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7144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7352AF-00B8-82AE-2036-37EFEC66D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7A8A8B-B726-0C8B-1039-1667A3AE8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D1E2EB-FBFB-B7B8-5213-718B10EFC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46F6-15DC-4586-966F-7C3584BA15C2}" type="datetimeFigureOut">
              <a:rPr lang="es-ES" smtClean="0"/>
              <a:t>15/02/2025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8C15A5-D2E4-ED70-C20C-D0C453062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58428E-0F92-8C3E-5054-6327A0AA4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70B1-386C-4934-9A96-B88A4288F5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7781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C804B3-1BEB-A156-D6C2-4900A4854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834734-C48F-AA54-0113-8812694BDD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9B9BF97-A035-4A13-944C-1742F7951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BE7760-C0C5-0CFD-637E-2C984B6DF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46F6-15DC-4586-966F-7C3584BA15C2}" type="datetimeFigureOut">
              <a:rPr lang="es-ES" smtClean="0"/>
              <a:t>15/02/2025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F4A33A-E322-055B-3B4D-64EDF6A75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2CD688-CF83-2CE1-BF50-249607270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70B1-386C-4934-9A96-B88A4288F5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4906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149DF8-0626-AF9C-9952-9AFE0D042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B9CE2C-F32F-6EA5-8C37-450685AAC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F4AB1DF-7869-DA86-45A0-6D587CB77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73F3CA7-5938-68D5-7301-70974ADF00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3D0CEB-53B9-10A4-294E-253CADBC5E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5A5A737-3A82-8B77-6298-F6DE40FDC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46F6-15DC-4586-966F-7C3584BA15C2}" type="datetimeFigureOut">
              <a:rPr lang="es-ES" smtClean="0"/>
              <a:t>15/02/2025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022F8F6-0C06-17BA-C783-4C49A3449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11AE095-0CA4-5B08-2B05-9F39DA858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70B1-386C-4934-9A96-B88A4288F5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482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185257-6AAD-A616-45FE-53A76F651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0B9FAE7-3E91-B59A-FDDD-8A10123EA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46F6-15DC-4586-966F-7C3584BA15C2}" type="datetimeFigureOut">
              <a:rPr lang="es-ES" smtClean="0"/>
              <a:t>15/02/2025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8333854-49E3-03A2-EDF3-CE672A6D7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815663F-6AA0-6072-8F52-1B2DC0ACC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70B1-386C-4934-9A96-B88A4288F5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6998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CBF7B08-1C76-15A6-968D-C3EAC24D4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46F6-15DC-4586-966F-7C3584BA15C2}" type="datetimeFigureOut">
              <a:rPr lang="es-ES" smtClean="0"/>
              <a:t>15/02/2025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6C2FC1A-FA60-5E09-27E2-5657249E1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A493E24-3E4E-8BBE-0753-7EE481E2D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70B1-386C-4934-9A96-B88A4288F5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8290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7389A4-7344-A9A8-418D-54DB786C0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25CEDD-7452-6C29-2375-47060B09F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DB42CB-89BA-2528-6BC5-65372FBA1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236905-71BA-78E3-A30D-0D5321E7A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46F6-15DC-4586-966F-7C3584BA15C2}" type="datetimeFigureOut">
              <a:rPr lang="es-ES" smtClean="0"/>
              <a:t>15/02/2025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362C0D-DBEB-D765-7AC4-AB4088A83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0C840A-37F2-244D-179E-00579132E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70B1-386C-4934-9A96-B88A4288F5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1907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F04954-B980-F0A3-A36C-7327206A9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07779AD-2596-64A7-F43D-ECC426B3F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E1B248-57BB-E1E3-02AB-17FE8BE68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FE742C-E00C-A406-017E-0B3A8565B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46F6-15DC-4586-966F-7C3584BA15C2}" type="datetimeFigureOut">
              <a:rPr lang="es-ES" smtClean="0"/>
              <a:t>15/02/2025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6D35BD-5102-D225-F0B9-746BB57C9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EDE4A2-5E26-6E1A-7B70-5CF2C1884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70B1-386C-4934-9A96-B88A4288F5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3725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96DC845-1BE5-75A4-A95D-934B6A429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D7D7CD-A8A1-F4AE-5ADB-9ABDDC0C6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0E1EA4-CC4C-A3D6-DF84-E4F341D5EE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E646F6-15DC-4586-966F-7C3584BA15C2}" type="datetimeFigureOut">
              <a:rPr lang="es-ES" smtClean="0"/>
              <a:t>15/02/2025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71FD22-DE86-8730-47C9-4B19BF4F0C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E6EE7D-70C9-0EF2-5273-C33990FC4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6770B1-386C-4934-9A96-B88A4288F5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8521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EABECAEF-2317-6411-A7D8-645A4AB8B984}"/>
              </a:ext>
            </a:extLst>
          </p:cNvPr>
          <p:cNvSpPr/>
          <p:nvPr/>
        </p:nvSpPr>
        <p:spPr>
          <a:xfrm>
            <a:off x="0" y="6017343"/>
            <a:ext cx="12191998" cy="840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8DF7C82-EBF8-C43A-5E00-E41AF233C478}"/>
              </a:ext>
            </a:extLst>
          </p:cNvPr>
          <p:cNvSpPr/>
          <p:nvPr/>
        </p:nvSpPr>
        <p:spPr>
          <a:xfrm>
            <a:off x="527304" y="170822"/>
            <a:ext cx="10807237" cy="783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AEF3540-42EF-94CD-5EEB-A04C4796F6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8" cy="68579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338A8A4-A065-00C8-63CF-CB6D216768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304" y="733171"/>
            <a:ext cx="11137392" cy="1044765"/>
          </a:xfrm>
        </p:spPr>
        <p:txBody>
          <a:bodyPr>
            <a:normAutofit fontScale="90000"/>
          </a:bodyPr>
          <a:lstStyle/>
          <a:p>
            <a:r>
              <a:rPr lang="es-ES" sz="4000" b="1" u="sng" dirty="0">
                <a:solidFill>
                  <a:schemeClr val="accent6"/>
                </a:solidFill>
                <a:latin typeface="Helvetica" panose="020B0604020202030204" pitchFamily="34" charset="0"/>
              </a:rPr>
              <a:t>Título: </a:t>
            </a:r>
            <a:r>
              <a:rPr lang="es-ES" sz="4000" b="1" u="sng" dirty="0" err="1">
                <a:solidFill>
                  <a:schemeClr val="accent6"/>
                </a:solidFill>
                <a:latin typeface="Helvetica" panose="020B0604020202030204" pitchFamily="34" charset="0"/>
              </a:rPr>
              <a:t>Lorem</a:t>
            </a:r>
            <a:r>
              <a:rPr lang="es-ES" sz="4000" b="1" u="sng" dirty="0">
                <a:solidFill>
                  <a:schemeClr val="accent6"/>
                </a:solidFill>
                <a:latin typeface="Helvetica" panose="020B0604020202030204" pitchFamily="34" charset="0"/>
              </a:rPr>
              <a:t> </a:t>
            </a:r>
            <a:r>
              <a:rPr lang="es-ES" sz="4000" b="1" u="sng" dirty="0" err="1">
                <a:solidFill>
                  <a:schemeClr val="accent6"/>
                </a:solidFill>
                <a:latin typeface="Helvetica" panose="020B0604020202030204" pitchFamily="34" charset="0"/>
              </a:rPr>
              <a:t>ipsum</a:t>
            </a:r>
            <a:r>
              <a:rPr lang="es-ES" sz="4000" b="1" u="sng" dirty="0">
                <a:solidFill>
                  <a:schemeClr val="accent6"/>
                </a:solidFill>
                <a:latin typeface="Helvetica" panose="020B0604020202030204" pitchFamily="34" charset="0"/>
              </a:rPr>
              <a:t> dolor </a:t>
            </a:r>
            <a:r>
              <a:rPr lang="es-ES" sz="4000" b="1" u="sng" dirty="0" err="1">
                <a:solidFill>
                  <a:schemeClr val="accent6"/>
                </a:solidFill>
                <a:latin typeface="Helvetica" panose="020B0604020202030204" pitchFamily="34" charset="0"/>
              </a:rPr>
              <a:t>sit</a:t>
            </a:r>
            <a:r>
              <a:rPr lang="es-ES" sz="4000" b="1" u="sng" dirty="0">
                <a:solidFill>
                  <a:schemeClr val="accent6"/>
                </a:solidFill>
                <a:latin typeface="Helvetica" panose="020B0604020202030204" pitchFamily="34" charset="0"/>
              </a:rPr>
              <a:t> </a:t>
            </a:r>
            <a:r>
              <a:rPr lang="es-ES" sz="4000" b="1" u="sng" dirty="0" err="1">
                <a:solidFill>
                  <a:schemeClr val="accent6"/>
                </a:solidFill>
                <a:latin typeface="Helvetica" panose="020B0604020202030204" pitchFamily="34" charset="0"/>
              </a:rPr>
              <a:t>amet</a:t>
            </a:r>
            <a:r>
              <a:rPr lang="es-ES" sz="4000" b="1" u="sng" dirty="0">
                <a:solidFill>
                  <a:schemeClr val="accent6"/>
                </a:solidFill>
                <a:latin typeface="Helvetica" panose="020B0604020202030204" pitchFamily="34" charset="0"/>
              </a:rPr>
              <a:t>, </a:t>
            </a:r>
            <a:r>
              <a:rPr lang="es-ES" sz="4000" b="1" u="sng" dirty="0" err="1">
                <a:solidFill>
                  <a:schemeClr val="accent6"/>
                </a:solidFill>
                <a:latin typeface="Helvetica" panose="020B0604020202030204" pitchFamily="34" charset="0"/>
              </a:rPr>
              <a:t>consectetur</a:t>
            </a:r>
            <a:r>
              <a:rPr lang="es-ES" sz="4000" b="1" u="sng" dirty="0">
                <a:solidFill>
                  <a:schemeClr val="accent6"/>
                </a:solidFill>
                <a:latin typeface="Helvetica" panose="020B0604020202030204" pitchFamily="34" charset="0"/>
              </a:rPr>
              <a:t> </a:t>
            </a:r>
            <a:r>
              <a:rPr lang="es-ES" sz="4000" b="1" u="sng" dirty="0" err="1">
                <a:solidFill>
                  <a:schemeClr val="accent6"/>
                </a:solidFill>
                <a:latin typeface="Helvetica" panose="020B0604020202030204" pitchFamily="34" charset="0"/>
              </a:rPr>
              <a:t>adipiscing</a:t>
            </a:r>
            <a:r>
              <a:rPr lang="es-ES" sz="4000" b="1" u="sng" dirty="0">
                <a:solidFill>
                  <a:schemeClr val="accent6"/>
                </a:solidFill>
                <a:latin typeface="Helvetica" panose="020B0604020202030204" pitchFamily="34" charset="0"/>
              </a:rPr>
              <a:t> </a:t>
            </a:r>
            <a:r>
              <a:rPr lang="es-ES" sz="4000" b="1" u="sng" dirty="0" err="1">
                <a:solidFill>
                  <a:schemeClr val="accent6"/>
                </a:solidFill>
                <a:latin typeface="Helvetica" panose="020B0604020202030204" pitchFamily="34" charset="0"/>
              </a:rPr>
              <a:t>elit</a:t>
            </a:r>
            <a:endParaRPr lang="es-ES" sz="4000" b="1" u="sng" dirty="0">
              <a:solidFill>
                <a:schemeClr val="accent6"/>
              </a:solidFill>
              <a:latin typeface="Helvetica" panose="020B060402020203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CC70A2-B52E-F672-FF85-CAC279FB5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59286"/>
            <a:ext cx="9144000" cy="567626"/>
          </a:xfrm>
        </p:spPr>
        <p:txBody>
          <a:bodyPr>
            <a:normAutofit fontScale="92500"/>
          </a:bodyPr>
          <a:lstStyle/>
          <a:p>
            <a:r>
              <a:rPr lang="es-ES" b="1" i="1" dirty="0">
                <a:solidFill>
                  <a:schemeClr val="accent3"/>
                </a:solidFill>
                <a:latin typeface="Lora" pitchFamily="2" charset="0"/>
              </a:rPr>
              <a:t>Mesa X: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</a:p>
          <a:p>
            <a:endParaRPr lang="es-ES" b="1" i="1" dirty="0">
              <a:solidFill>
                <a:schemeClr val="accent3"/>
              </a:solidFill>
              <a:latin typeface="Lora" pitchFamily="2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2D5A5BC4-79CB-7C5C-8B56-982A502E2746}"/>
              </a:ext>
            </a:extLst>
          </p:cNvPr>
          <p:cNvSpPr txBox="1">
            <a:spLocks/>
          </p:cNvSpPr>
          <p:nvPr/>
        </p:nvSpPr>
        <p:spPr>
          <a:xfrm>
            <a:off x="6208776" y="3463877"/>
            <a:ext cx="4553712" cy="3796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i="1" dirty="0">
                <a:solidFill>
                  <a:srgbClr val="2A4C9B"/>
                </a:solidFill>
                <a:latin typeface="Helvetica" panose="020B0604020202030204" pitchFamily="34" charset="0"/>
              </a:rPr>
              <a:t>Ponente: Nombre Apellido </a:t>
            </a:r>
            <a:r>
              <a:rPr lang="es-ES" sz="2000" b="1" i="1" dirty="0" err="1">
                <a:solidFill>
                  <a:srgbClr val="2A4C9B"/>
                </a:solidFill>
                <a:latin typeface="Helvetica" panose="020B0604020202030204" pitchFamily="34" charset="0"/>
              </a:rPr>
              <a:t>Apellido</a:t>
            </a:r>
            <a:endParaRPr lang="es-ES" sz="2000" b="1" i="1" dirty="0">
              <a:solidFill>
                <a:srgbClr val="2A4C9B"/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992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1714D4-4818-3F4F-653F-68CA82FBA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4903"/>
            <a:ext cx="10515600" cy="1199536"/>
          </a:xfrm>
        </p:spPr>
        <p:txBody>
          <a:bodyPr/>
          <a:lstStyle/>
          <a:p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96ED17-9EC7-554B-B213-6E4BD0DD7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48231"/>
            <a:ext cx="10515600" cy="3728731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7323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8E5CAA-9292-AFE1-CA49-86C6BBA8F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83D0FE-847E-1893-5EDC-C5E4DEB9C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2761"/>
            <a:ext cx="10515600" cy="3994202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43159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F30496-6D92-4916-A2B0-383F0FDA9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1325563"/>
          </a:xfrm>
        </p:spPr>
        <p:txBody>
          <a:bodyPr/>
          <a:lstStyle/>
          <a:p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81C5EB-6E3A-54EA-F6D4-C5A991689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2425"/>
            <a:ext cx="10515600" cy="3974537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87426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AEEVH">
      <a:dk1>
        <a:srgbClr val="2A4C9B"/>
      </a:dk1>
      <a:lt1>
        <a:srgbClr val="FFFFFF"/>
      </a:lt1>
      <a:dk2>
        <a:srgbClr val="2A4C9B"/>
      </a:dk2>
      <a:lt2>
        <a:srgbClr val="E8E8E8"/>
      </a:lt2>
      <a:accent1>
        <a:srgbClr val="2A4C9B"/>
      </a:accent1>
      <a:accent2>
        <a:srgbClr val="2A4C9B"/>
      </a:accent2>
      <a:accent3>
        <a:srgbClr val="2A4C9B"/>
      </a:accent3>
      <a:accent4>
        <a:srgbClr val="E42820"/>
      </a:accent4>
      <a:accent5>
        <a:srgbClr val="E42820"/>
      </a:accent5>
      <a:accent6>
        <a:srgbClr val="E42820"/>
      </a:accent6>
      <a:hlink>
        <a:srgbClr val="E42820"/>
      </a:hlink>
      <a:folHlink>
        <a:srgbClr val="2A4C9B"/>
      </a:folHlink>
    </a:clrScheme>
    <a:fontScheme name="AEEVH">
      <a:majorFont>
        <a:latin typeface="Helvetica Neue"/>
        <a:ea typeface=""/>
        <a:cs typeface=""/>
      </a:majorFont>
      <a:minorFont>
        <a:latin typeface="Lo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loPresentacionAEEVH" id="{106B9D0D-E209-4BC9-9AFB-1BF3F68C8B13}" vid="{9D6AABA3-D072-44F0-BDDA-11CE115B493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ModeloPresentacionAEEVH</Template>
  <TotalTime>307</TotalTime>
  <Words>29</Words>
  <Application>Microsoft Office PowerPoint</Application>
  <PresentationFormat>Panorámica</PresentationFormat>
  <Paragraphs>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Helvetica</vt:lpstr>
      <vt:lpstr>Helvetica Neue</vt:lpstr>
      <vt:lpstr>Lora</vt:lpstr>
      <vt:lpstr>Tema de Office</vt:lpstr>
      <vt:lpstr>Título: Lorem ipsum dolor sit amet, consectetur adipiscing elit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 ANTONIO MUGICO JOSE ANTONIO MUGICO</dc:creator>
  <cp:lastModifiedBy>JOSE ANTONIO MUGICO JOSE ANTONIO MUGICO</cp:lastModifiedBy>
  <cp:revision>4</cp:revision>
  <dcterms:created xsi:type="dcterms:W3CDTF">2025-02-12T17:23:25Z</dcterms:created>
  <dcterms:modified xsi:type="dcterms:W3CDTF">2025-02-15T13:04:24Z</dcterms:modified>
</cp:coreProperties>
</file>